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92" r:id="rId4"/>
    <p:sldId id="260" r:id="rId5"/>
    <p:sldId id="261" r:id="rId6"/>
    <p:sldId id="258" r:id="rId7"/>
    <p:sldId id="264" r:id="rId8"/>
    <p:sldId id="263" r:id="rId9"/>
    <p:sldId id="278" r:id="rId10"/>
    <p:sldId id="265" r:id="rId11"/>
    <p:sldId id="267" r:id="rId12"/>
    <p:sldId id="269" r:id="rId13"/>
    <p:sldId id="270" r:id="rId14"/>
    <p:sldId id="268" r:id="rId15"/>
    <p:sldId id="271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74" r:id="rId28"/>
    <p:sldId id="273" r:id="rId29"/>
    <p:sldId id="257" r:id="rId30"/>
    <p:sldId id="272" r:id="rId31"/>
    <p:sldId id="276" r:id="rId32"/>
    <p:sldId id="277" r:id="rId33"/>
    <p:sldId id="275" r:id="rId34"/>
    <p:sldId id="279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50038"/>
    <a:srgbClr val="94F9FC"/>
    <a:srgbClr val="C8B329"/>
    <a:srgbClr val="FFE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5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3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kowal/q" TargetMode="External"/><Relationship Id="rId4" Type="http://schemas.openxmlformats.org/officeDocument/2006/relationships/hyperlink" Target="https://github.com/tildeio/rsvp.js" TargetMode="External"/><Relationship Id="rId5" Type="http://schemas.openxmlformats.org/officeDocument/2006/relationships/hyperlink" Target="https://github.com/FuturesJS/FuturesJS" TargetMode="External"/><Relationship Id="rId6" Type="http://schemas.openxmlformats.org/officeDocument/2006/relationships/hyperlink" Target="https://github.com/kriszyp/promised-io" TargetMode="External"/><Relationship Id="rId7" Type="http://schemas.openxmlformats.org/officeDocument/2006/relationships/hyperlink" Target="https://github.com/baconjs/bacon.js" TargetMode="External"/><Relationship Id="rId8" Type="http://schemas.openxmlformats.org/officeDocument/2006/relationships/hyperlink" Target="http://eliperelman.com/fn.js/" TargetMode="External"/><Relationship Id="rId9" Type="http://schemas.openxmlformats.org/officeDocument/2006/relationships/hyperlink" Target="http://fitzgen.github.io/wu.js/" TargetMode="External"/><Relationship Id="rId10" Type="http://schemas.openxmlformats.org/officeDocument/2006/relationships/hyperlink" Target="https://github.com/leoasis/fnky" TargetMode="External"/><Relationship Id="rId11" Type="http://schemas.openxmlformats.org/officeDocument/2006/relationships/hyperlink" Target="http://preludel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3svKOdZijA" TargetMode="External"/><Relationship Id="rId4" Type="http://schemas.openxmlformats.org/officeDocument/2006/relationships/hyperlink" Target="http://www.infoq.com/articles/surviving-asynchronous-programming-in-javascript" TargetMode="External"/><Relationship Id="rId5" Type="http://schemas.openxmlformats.org/officeDocument/2006/relationships/hyperlink" Target="https://blog.jcoglan.com/2013/03/30/callbacks-are-imperative-promises-are-functional-nodes-biggest-missed-opportunity/" TargetMode="External"/><Relationship Id="rId6" Type="http://schemas.openxmlformats.org/officeDocument/2006/relationships/hyperlink" Target="http://wiki.commonjs.org/wiki/Promises/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67" y="474177"/>
            <a:ext cx="59690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FUNCTIONAL programming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2" y="831581"/>
            <a:ext cx="2511424" cy="1347164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Why should you care?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61839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08" y="1720473"/>
            <a:ext cx="2808245" cy="3589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2" name="Picture 11" descr="spaceb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d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ebunks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miths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41655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08" y="1720473"/>
            <a:ext cx="2808245" cy="358928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69925" y="2552673"/>
            <a:ext cx="1974964" cy="1154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Rick Hickey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clojure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2" name="Picture 11" descr="spaceb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655" y="4279448"/>
            <a:ext cx="3023076" cy="103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2" y="3864215"/>
            <a:ext cx="2313061" cy="241362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d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ebunks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miths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1146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scalability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   M</a:t>
            </a:r>
            <a:r>
              <a:rPr lang="en-US" sz="66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H</a:t>
            </a:r>
            <a:r>
              <a:rPr lang="en-US" sz="71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9210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scalability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uy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M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ore</a:t>
            </a:r>
            <a:r>
              <a:rPr lang="en-US" sz="90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H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ardware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13694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scalability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8" y="1227666"/>
            <a:ext cx="5338276" cy="53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scalability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aunch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M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ore</a:t>
            </a:r>
            <a:r>
              <a:rPr lang="en-US" sz="90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I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nstances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77340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21" y="2186512"/>
            <a:ext cx="8748889" cy="268994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in its pure state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(AND </a:t>
            </a:r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I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N JAVASCRIPT)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81788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l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exical scope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4829"/>
            <a:ext cx="7465623" cy="33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l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exical scope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4829"/>
            <a:ext cx="7465623" cy="3328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800" y="480128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Andale Mono"/>
                <a:cs typeface="Andale Mono"/>
              </a:rPr>
              <a:t>v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ar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x = 2, y = 3;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f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unction 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someAdd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	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x = 4;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return x + y;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someAdd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();</a:t>
            </a:r>
            <a:endParaRPr lang="en-US" sz="20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0523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closures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89100"/>
            <a:ext cx="8394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1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25" y="2761621"/>
            <a:ext cx="6839481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MOTIVATION 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for this talk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113" y="2222432"/>
            <a:ext cx="6400800" cy="592494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Before we start…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41486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closures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89100"/>
            <a:ext cx="8394700" cy="1155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702" y="3484699"/>
            <a:ext cx="7456380" cy="246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http.get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(“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www.google.com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(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res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....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res.on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('data',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chunk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  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}).on('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end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',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  .....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});</a:t>
            </a:r>
            <a:endParaRPr lang="en-US" sz="22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6074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irst order functions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5" y="982817"/>
            <a:ext cx="5616925" cy="1021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09" y="1759770"/>
            <a:ext cx="4810068" cy="1306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54" y="2932950"/>
            <a:ext cx="4750531" cy="837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7" y="3670839"/>
            <a:ext cx="8711539" cy="9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irst order functions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5" y="982817"/>
            <a:ext cx="5616925" cy="1021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09" y="1759770"/>
            <a:ext cx="4810068" cy="1306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54" y="2932950"/>
            <a:ext cx="4750531" cy="837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7" y="3670839"/>
            <a:ext cx="8711539" cy="972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4184" y="4895587"/>
            <a:ext cx="3518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ndale Mono"/>
                <a:cs typeface="Andale Mono"/>
              </a:rPr>
              <a:t>fn.apply</a:t>
            </a:r>
            <a:endParaRPr lang="en-US" sz="320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_.map…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_.compose</a:t>
            </a:r>
            <a:endParaRPr lang="en-US" sz="32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4698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currying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8" y="1409084"/>
            <a:ext cx="7296482" cy="1028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2" y="2287419"/>
            <a:ext cx="6580456" cy="20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8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currying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8" y="1409084"/>
            <a:ext cx="7296482" cy="1028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2" y="2287419"/>
            <a:ext cx="6580456" cy="20339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6477" y="5133695"/>
            <a:ext cx="3518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_.partial… </a:t>
            </a:r>
            <a:endParaRPr lang="en-US" sz="32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337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c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ode as data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4" y="3430819"/>
            <a:ext cx="8715168" cy="598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3" y="1708112"/>
            <a:ext cx="8715168" cy="13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2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c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ode as data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4" y="3430819"/>
            <a:ext cx="8715168" cy="598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3" y="1708112"/>
            <a:ext cx="8715168" cy="13869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5800" y="4290307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{"menu": {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"id":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file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File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popup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{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menuitem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[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"New",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CreateNewDoc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"Open",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OpenDoc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Close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CloseDoc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]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}}</a:t>
            </a:r>
            <a:endParaRPr lang="en-US" sz="20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5452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401"/>
            <a:ext cx="7772400" cy="1284821"/>
          </a:xfrm>
        </p:spPr>
        <p:txBody>
          <a:bodyPr>
            <a:normAutofit/>
          </a:bodyPr>
          <a:lstStyle/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conclusions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28333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6" y="565682"/>
            <a:ext cx="5854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25" y="2761621"/>
            <a:ext cx="6839481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SEMI-FORMAL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definition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113" y="2222432"/>
            <a:ext cx="6400800" cy="592494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Before we start…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76770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21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languages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1905001"/>
            <a:ext cx="8763000" cy="3556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Static: ML (</a:t>
            </a: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primero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), Haskell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Dynamic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: Racket, </a:t>
            </a: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Clojure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, Scheme 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(i.e. </a:t>
            </a:r>
            <a:r>
              <a:rPr lang="en-US" sz="22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a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Lisp)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Scala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???</a:t>
            </a:r>
          </a:p>
          <a:p>
            <a:pPr marL="457200" indent="-457200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86973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089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libraries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1905000"/>
            <a:ext cx="8763000" cy="414337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Q 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3"/>
              </a:rPr>
              <a:t>https://github.com/kriskowal/q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RSVP (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4"/>
              </a:rPr>
              <a:t>https://github.com/tildeio/rsvp.js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FutureJS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https://github.com/FuturesJS/FuturesJS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Promised-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io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https://github.com/kriszyp/promised-io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is-IS" dirty="0">
                <a:solidFill>
                  <a:schemeClr val="bg1"/>
                </a:solidFill>
                <a:latin typeface="HelveticaNeueLT Std Cn"/>
                <a:cs typeface="HelveticaNeueLT Std Cn"/>
              </a:rPr>
              <a:t>Bacon(</a:t>
            </a:r>
            <a:r>
              <a:rPr lang="hr-HR" dirty="0">
                <a:solidFill>
                  <a:schemeClr val="bg1"/>
                </a:solidFill>
                <a:latin typeface="HelveticaNeueLT Std Cn"/>
                <a:cs typeface="HelveticaNeueLT Std Cn"/>
                <a:hlinkClick r:id="rId7"/>
              </a:rPr>
              <a:t>https://github.com/baconjs/bacon.js</a:t>
            </a:r>
            <a:r>
              <a:rPr lang="hr-HR" dirty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  <a:endParaRPr lang="pl-PL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pl-PL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Fn.js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is-IS" dirty="0">
                <a:solidFill>
                  <a:schemeClr val="bg1"/>
                </a:solidFill>
                <a:latin typeface="HelveticaNeueLT Std Cn"/>
                <a:cs typeface="HelveticaNeueLT Std Cn"/>
                <a:hlinkClick r:id="rId8"/>
              </a:rPr>
              <a:t>http://eliperelman.com/fn.js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8"/>
              </a:rPr>
              <a:t>/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Wu 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9"/>
              </a:rPr>
              <a:t>http://fitzgen.github.io/wu.js/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Fnky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10"/>
              </a:rPr>
              <a:t>https://github.com/leoasis/fnky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Prelude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ro-RO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11"/>
              </a:rPr>
              <a:t>http://preludels.com/</a:t>
            </a:r>
            <a:r>
              <a:rPr lang="ro-RO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endParaRPr lang="is-I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pl-PL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5536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81001" y="259436"/>
            <a:ext cx="8588374" cy="1026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watch and read 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18556" y="2398889"/>
            <a:ext cx="8763000" cy="3556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s-IS" dirty="0" smtClean="0"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pl-PL" dirty="0" smtClean="0">
              <a:solidFill>
                <a:srgbClr val="000000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latin typeface="HelveticaNeueLT Std Cn"/>
              <a:cs typeface="HelveticaNeueLT Std C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1000" y="2043291"/>
            <a:ext cx="8763000" cy="416559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“Hey Underscore, you’re doing it wrong” </a:t>
            </a:r>
          </a:p>
          <a:p>
            <a:pPr marL="0" indent="0">
              <a:buNone/>
            </a:pPr>
            <a:r>
              <a:rPr lang="nl-NL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3"/>
              </a:rPr>
              <a:t>http://www.youtube.com/watch?v=m3svKOdZijA</a:t>
            </a:r>
            <a:endParaRPr lang="nl-NL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“How to survive asynchronous programming in JS” 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4"/>
              </a:rPr>
              <a:t>http://www.infoq.com/articles/surviving-asynchronous-programming-in-javascript</a:t>
            </a:r>
            <a:endParaRPr lang="nl-NL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“Callbacks are imperative, Promises are Functional”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https://blog.jcoglan.com/2013/03/30/callbacks-are-imperative-promises-are-functional-nodes-biggest-missed-opportunity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/</a:t>
            </a:r>
            <a:endParaRPr lang="en-US" sz="22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“Promises/A spec”</a:t>
            </a:r>
          </a:p>
          <a:p>
            <a:pPr marL="0" indent="0">
              <a:buNone/>
            </a:pPr>
            <a:r>
              <a:rPr lang="hr-HR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http</a:t>
            </a:r>
            <a:r>
              <a:rPr lang="hr-HR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://wiki.commonjs.org/wiki/Promises/</a:t>
            </a:r>
            <a:r>
              <a:rPr lang="hr-HR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A</a:t>
            </a:r>
            <a:endParaRPr lang="hr-HR" sz="22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nl-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20351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089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topics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509889"/>
            <a:ext cx="9144000" cy="4374444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Monads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Currying/Partial/Compose/Point-free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Benefits 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of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no 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mutation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Promises/Futures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Subtyping/Generics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Lazyness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Libreries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N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ative support in JS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7524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5573179"/>
            <a:ext cx="7772400" cy="128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THANKS!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81322" y="0"/>
            <a:ext cx="2762678" cy="84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HelveticaNeueLT Std Cn"/>
                <a:cs typeface="HelveticaNeueLT Std Cn"/>
              </a:rPr>
              <a:t>holden-caulfield</a:t>
            </a: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/</a:t>
            </a:r>
          </a:p>
          <a:p>
            <a:pPr algn="r">
              <a:lnSpc>
                <a:spcPct val="140000"/>
              </a:lnSpc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@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jpsaraceno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138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6593"/>
            <a:ext cx="5224681" cy="1470025"/>
          </a:xfrm>
        </p:spPr>
        <p:txBody>
          <a:bodyPr>
            <a:normAutofit/>
          </a:bodyPr>
          <a:lstStyle/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AGENDA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19324" y="2037822"/>
            <a:ext cx="7387574" cy="3327928"/>
          </a:xfrm>
        </p:spPr>
        <p:txBody>
          <a:bodyPr>
            <a:normAutofit fontScale="47500" lnSpcReduction="20000"/>
          </a:bodyPr>
          <a:lstStyle/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What makes FP relevant?</a:t>
            </a:r>
          </a:p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Features of FP (some present in JS)</a:t>
            </a:r>
          </a:p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CODE!</a:t>
            </a:r>
          </a:p>
          <a:p>
            <a:pPr marL="457200" indent="-457200"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04979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401"/>
            <a:ext cx="7772400" cy="268994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is relevant 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OR 3 REASONS 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4611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16236"/>
            <a:ext cx="7772400" cy="94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hipster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73" y="2187222"/>
            <a:ext cx="5354005" cy="24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465" y="299353"/>
            <a:ext cx="7772400" cy="1183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hipster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1443113"/>
            <a:ext cx="4755444" cy="384855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Closures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Generics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Garbage collection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Code as data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Monads</a:t>
            </a: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26355" y="2157435"/>
            <a:ext cx="4069310" cy="359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endParaRPr lang="en-US" sz="7700" dirty="0" smtClean="0">
              <a:latin typeface="HelveticaNeueLT Std Cn"/>
              <a:cs typeface="HelveticaNeueLT Std Cn"/>
            </a:endParaRPr>
          </a:p>
          <a:p>
            <a:pPr marL="857250" indent="-857250">
              <a:lnSpc>
                <a:spcPct val="140000"/>
              </a:lnSpc>
            </a:pPr>
            <a:endParaRPr lang="en-US" sz="7700" dirty="0" smtClean="0">
              <a:latin typeface="HelveticaNeueLT Std Cn"/>
              <a:cs typeface="HelveticaNeueLT Std Cn"/>
            </a:endParaRPr>
          </a:p>
          <a:p>
            <a:pPr marL="457200" indent="-457200"/>
            <a:endParaRPr lang="en-US" dirty="0">
              <a:latin typeface="HelveticaNeueLT Std Cn"/>
              <a:cs typeface="HelveticaNeueLT Std C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5444" y="1374816"/>
            <a:ext cx="4092223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Lazy evaluation</a:t>
            </a:r>
          </a:p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Pattern Matching</a:t>
            </a:r>
          </a:p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Lexical Scope</a:t>
            </a:r>
          </a:p>
        </p:txBody>
      </p:sp>
    </p:spTree>
    <p:extLst>
      <p:ext uri="{BB962C8B-B14F-4D97-AF65-F5344CB8AC3E}">
        <p14:creationId xmlns:p14="http://schemas.microsoft.com/office/powerpoint/2010/main" val="9771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d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ebunks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miths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15" y="1365455"/>
            <a:ext cx="3360531" cy="4482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42" y="1365455"/>
            <a:ext cx="3215934" cy="44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15" y="1365455"/>
            <a:ext cx="3360531" cy="4482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42" y="1365455"/>
            <a:ext cx="3215934" cy="448526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003215" y="6043619"/>
            <a:ext cx="3360531" cy="59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Recursion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936343" y="6043619"/>
            <a:ext cx="3215934" cy="59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Mutation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d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ebunks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miths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99738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572</Words>
  <Application>Microsoft Macintosh PowerPoint</Application>
  <PresentationFormat>On-screen Show (4:3)</PresentationFormat>
  <Paragraphs>123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FUNCTIONAL programming</vt:lpstr>
      <vt:lpstr>MOTIVATION  for this talk</vt:lpstr>
      <vt:lpstr>SEMI-FORMAL definition</vt:lpstr>
      <vt:lpstr>AGENDA</vt:lpstr>
      <vt:lpstr>fp is relevant  FOR 3 REASONS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in its pure state (AND IN JAVASCRIPT)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SCVSoft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funcional</dc:title>
  <dc:creator>Juan Pablo Saraceno</dc:creator>
  <cp:lastModifiedBy>Juan Pablo Saraceno</cp:lastModifiedBy>
  <cp:revision>28</cp:revision>
  <cp:lastPrinted>2014-02-03T00:26:49Z</cp:lastPrinted>
  <dcterms:created xsi:type="dcterms:W3CDTF">2014-01-08T16:36:02Z</dcterms:created>
  <dcterms:modified xsi:type="dcterms:W3CDTF">2014-02-03T00:27:04Z</dcterms:modified>
</cp:coreProperties>
</file>